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69" r:id="rId5"/>
    <p:sldId id="270" r:id="rId6"/>
    <p:sldId id="271" r:id="rId7"/>
    <p:sldId id="272" r:id="rId8"/>
    <p:sldId id="273" r:id="rId9"/>
    <p:sldId id="275" r:id="rId10"/>
    <p:sldId id="276" r:id="rId11"/>
    <p:sldId id="277" r:id="rId12"/>
    <p:sldId id="282" r:id="rId13"/>
    <p:sldId id="281" r:id="rId14"/>
    <p:sldId id="28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E0D1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09967C-042E-4ED4-8B90-5377272A7779}" v="2" dt="2019-02-21T15:43:08.0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2" autoAdjust="0"/>
    <p:restoredTop sz="94660"/>
  </p:normalViewPr>
  <p:slideViewPr>
    <p:cSldViewPr snapToGrid="0">
      <p:cViewPr>
        <p:scale>
          <a:sx n="104" d="100"/>
          <a:sy n="104" d="100"/>
        </p:scale>
        <p:origin x="-448" y="-1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375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23" Type="http://schemas.microsoft.com/office/2016/11/relationships/changesInfo" Target="changesInfos/changesInfo1.xml"/><Relationship Id="rId24" Type="http://schemas.microsoft.com/office/2015/10/relationships/revisionInfo" Target="revisionInfo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e Walker" userId="2f856095-799b-4bfa-8ae7-000a2a2432e4" providerId="ADAL" clId="{0DC0A9A8-4034-4C2E-8B85-C87E9FE0FB30}"/>
    <pc:docChg chg="modSld">
      <pc:chgData name="Katie Walker" userId="2f856095-799b-4bfa-8ae7-000a2a2432e4" providerId="ADAL" clId="{0DC0A9A8-4034-4C2E-8B85-C87E9FE0FB30}" dt="2019-02-18T16:24:50.255" v="3"/>
      <pc:docMkLst>
        <pc:docMk/>
      </pc:docMkLst>
      <pc:sldChg chg="addSp delSp">
        <pc:chgData name="Katie Walker" userId="2f856095-799b-4bfa-8ae7-000a2a2432e4" providerId="ADAL" clId="{0DC0A9A8-4034-4C2E-8B85-C87E9FE0FB30}" dt="2019-02-18T16:24:50.255" v="3"/>
        <pc:sldMkLst>
          <pc:docMk/>
          <pc:sldMk cId="1209159238" sldId="269"/>
        </pc:sldMkLst>
        <pc:spChg chg="add del">
          <ac:chgData name="Katie Walker" userId="2f856095-799b-4bfa-8ae7-000a2a2432e4" providerId="ADAL" clId="{0DC0A9A8-4034-4C2E-8B85-C87E9FE0FB30}" dt="2019-02-18T16:24:26.870" v="1"/>
          <ac:spMkLst>
            <pc:docMk/>
            <pc:sldMk cId="1209159238" sldId="269"/>
            <ac:spMk id="4" creationId="{6D1DFE0E-EEE8-4513-A4B5-535CD30E09CE}"/>
          </ac:spMkLst>
        </pc:spChg>
        <pc:spChg chg="add del">
          <ac:chgData name="Katie Walker" userId="2f856095-799b-4bfa-8ae7-000a2a2432e4" providerId="ADAL" clId="{0DC0A9A8-4034-4C2E-8B85-C87E9FE0FB30}" dt="2019-02-18T16:24:50.255" v="3"/>
          <ac:spMkLst>
            <pc:docMk/>
            <pc:sldMk cId="1209159238" sldId="269"/>
            <ac:spMk id="5" creationId="{3DFA6111-F8C4-45AC-A6D0-26BDE1C5B1F1}"/>
          </ac:spMkLst>
        </pc:spChg>
        <pc:spChg chg="add del">
          <ac:chgData name="Katie Walker" userId="2f856095-799b-4bfa-8ae7-000a2a2432e4" providerId="ADAL" clId="{0DC0A9A8-4034-4C2E-8B85-C87E9FE0FB30}" dt="2019-02-18T16:24:50.255" v="3"/>
          <ac:spMkLst>
            <pc:docMk/>
            <pc:sldMk cId="1209159238" sldId="269"/>
            <ac:spMk id="6" creationId="{53EEBFCE-73D1-424C-BDFD-41881330DE5C}"/>
          </ac:spMkLst>
        </pc:spChg>
      </pc:sldChg>
    </pc:docChg>
  </pc:docChgLst>
  <pc:docChgLst>
    <pc:chgData name="Chelsea Gregory" userId="3925adb5-6fa1-48b9-8826-59bae78adf73" providerId="ADAL" clId="{F809967C-042E-4ED4-8B90-5377272A7779}"/>
    <pc:docChg chg="modMainMaster">
      <pc:chgData name="Chelsea Gregory" userId="3925adb5-6fa1-48b9-8826-59bae78adf73" providerId="ADAL" clId="{F809967C-042E-4ED4-8B90-5377272A7779}" dt="2019-02-21T15:43:08.040" v="3"/>
      <pc:docMkLst>
        <pc:docMk/>
      </pc:docMkLst>
      <pc:sldMasterChg chg="addSp delSp modSp">
        <pc:chgData name="Chelsea Gregory" userId="3925adb5-6fa1-48b9-8826-59bae78adf73" providerId="ADAL" clId="{F809967C-042E-4ED4-8B90-5377272A7779}" dt="2019-02-21T15:43:08.040" v="3"/>
        <pc:sldMasterMkLst>
          <pc:docMk/>
          <pc:sldMasterMk cId="2194888081" sldId="2147483648"/>
        </pc:sldMasterMkLst>
        <pc:picChg chg="add del mod">
          <ac:chgData name="Chelsea Gregory" userId="3925adb5-6fa1-48b9-8826-59bae78adf73" providerId="ADAL" clId="{F809967C-042E-4ED4-8B90-5377272A7779}" dt="2019-02-21T15:43:08.040" v="3"/>
          <ac:picMkLst>
            <pc:docMk/>
            <pc:sldMasterMk cId="2194888081" sldId="2147483648"/>
            <ac:picMk id="4" creationId="{1CA01815-78E1-4C77-A45D-5D5AE60AB06D}"/>
          </ac:picMkLst>
        </pc:pic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D4E5EE54-19EC-4183-98D6-7095EA8960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1CDB6F5-99A2-4FA9-A328-FC340BDA499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F283C4-8212-4D43-B2D2-735853CC8EC1}" type="datetimeFigureOut">
              <a:rPr lang="en-US" smtClean="0"/>
              <a:t>7/19/19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08FF940-3478-4090-85E5-B5CC74585B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30D2E65-2C1C-46AF-A7C6-A551F27EAF5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539EEB-F54D-4D9F-9A09-91FEAAE09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4123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6B2B11-F493-4B1C-8730-4B1B4D3E4F96}" type="datetimeFigureOut">
              <a:rPr lang="en-US" smtClean="0"/>
              <a:t>7/19/19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21A2FA-5CEF-4DD5-9997-79555DBB4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590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E59A993E-902B-4A42-834B-8A0AD6A986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182" y="1760233"/>
            <a:ext cx="4652233" cy="8080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xmlns="" id="{2480948F-545E-4B3A-9982-6596DFE878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5702" y="2721663"/>
            <a:ext cx="4502606" cy="19669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Job Title, Organization</a:t>
            </a:r>
          </a:p>
        </p:txBody>
      </p:sp>
    </p:spTree>
    <p:extLst>
      <p:ext uri="{BB962C8B-B14F-4D97-AF65-F5344CB8AC3E}">
        <p14:creationId xmlns:p14="http://schemas.microsoft.com/office/powerpoint/2010/main" val="4276091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="" xmlns:a16="http://schemas.microsoft.com/office/drawing/2014/main" id="{E5F60F32-B865-4C3E-99CF-166809C7ABDD}"/>
              </a:ext>
            </a:extLst>
          </p:cNvPr>
          <p:cNvSpPr txBox="1">
            <a:spLocks/>
          </p:cNvSpPr>
          <p:nvPr userDrawn="1"/>
        </p:nvSpPr>
        <p:spPr>
          <a:xfrm>
            <a:off x="1046387" y="1318788"/>
            <a:ext cx="6060909" cy="1416475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9600" b="1" baseline="-150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lang="en-US" sz="9600" b="1" baseline="-15000" dirty="0" smtClean="0">
                <a:solidFill>
                  <a:srgbClr val="FFFFFF"/>
                </a:solidFill>
                <a:latin typeface="Arial"/>
                <a:cs typeface="Arial"/>
              </a:rPr>
              <a:t>hank </a:t>
            </a:r>
            <a:r>
              <a:rPr lang="en-US" sz="9600" b="1" baseline="-1500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lang="en-US" sz="9600" b="1" baseline="-15000" dirty="0" smtClean="0">
                <a:solidFill>
                  <a:srgbClr val="FFFFFF"/>
                </a:solidFill>
                <a:latin typeface="Arial"/>
                <a:cs typeface="Arial"/>
              </a:rPr>
              <a:t>ou.</a:t>
            </a:r>
            <a:endParaRPr lang="en-US" sz="9600" b="1" baseline="-15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" name="Text Placeholder 1">
            <a:extLst>
              <a:ext uri="{FF2B5EF4-FFF2-40B4-BE49-F238E27FC236}">
                <a16:creationId xmlns="" xmlns:a16="http://schemas.microsoft.com/office/drawing/2014/main" id="{48AC6E34-14E1-4941-A8E5-92ED3999DDE0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1307150" y="2893445"/>
            <a:ext cx="4996712" cy="15637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Speaker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Name</a:t>
            </a:r>
          </a:p>
          <a:p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Company:</a:t>
            </a:r>
          </a:p>
          <a:p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Email:</a:t>
            </a:r>
          </a:p>
          <a:p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LinkedIn:</a:t>
            </a:r>
          </a:p>
        </p:txBody>
      </p:sp>
    </p:spTree>
    <p:extLst>
      <p:ext uri="{BB962C8B-B14F-4D97-AF65-F5344CB8AC3E}">
        <p14:creationId xmlns:p14="http://schemas.microsoft.com/office/powerpoint/2010/main" val="460430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="" xmlns:a16="http://schemas.microsoft.com/office/drawing/2014/main" id="{E5F60F32-B865-4C3E-99CF-166809C7ABDD}"/>
              </a:ext>
            </a:extLst>
          </p:cNvPr>
          <p:cNvSpPr txBox="1">
            <a:spLocks/>
          </p:cNvSpPr>
          <p:nvPr userDrawn="1"/>
        </p:nvSpPr>
        <p:spPr>
          <a:xfrm>
            <a:off x="948691" y="183165"/>
            <a:ext cx="6060909" cy="1416475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9600" b="1" baseline="-150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lang="en-US" sz="9600" b="1" baseline="-15000" dirty="0" smtClean="0">
                <a:solidFill>
                  <a:srgbClr val="FFFFFF"/>
                </a:solidFill>
                <a:latin typeface="Arial"/>
                <a:cs typeface="Arial"/>
              </a:rPr>
              <a:t>hank </a:t>
            </a:r>
            <a:r>
              <a:rPr lang="en-US" sz="9600" b="1" baseline="-1500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lang="en-US" sz="9600" b="1" baseline="-15000" dirty="0" smtClean="0">
                <a:solidFill>
                  <a:srgbClr val="FFFFFF"/>
                </a:solidFill>
                <a:latin typeface="Arial"/>
                <a:cs typeface="Arial"/>
              </a:rPr>
              <a:t>ou.</a:t>
            </a:r>
            <a:endParaRPr lang="en-US" sz="9600" b="1" baseline="-15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" name="Text Placeholder 1">
            <a:extLst>
              <a:ext uri="{FF2B5EF4-FFF2-40B4-BE49-F238E27FC236}">
                <a16:creationId xmlns="" xmlns:a16="http://schemas.microsoft.com/office/drawing/2014/main" id="{48AC6E34-14E1-4941-A8E5-92ED3999DDE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09454" y="1757822"/>
            <a:ext cx="4996712" cy="1563762"/>
          </a:xfrm>
          <a:prstGeom prst="rect">
            <a:avLst/>
          </a:prstGeom>
        </p:spPr>
        <p:txBody>
          <a:bodyPr/>
          <a:lstStyle/>
          <a:p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First Speaker Name</a:t>
            </a:r>
          </a:p>
          <a:p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Company:</a:t>
            </a:r>
          </a:p>
          <a:p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Email:</a:t>
            </a:r>
          </a:p>
          <a:p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LinkedIn: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="" xmlns:a16="http://schemas.microsoft.com/office/drawing/2014/main" id="{4C429813-8CDF-47B5-BDDD-3255DE7BB0B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21665" y="3762318"/>
            <a:ext cx="4996712" cy="1563762"/>
          </a:xfrm>
          <a:prstGeom prst="rect">
            <a:avLst/>
          </a:prstGeom>
        </p:spPr>
        <p:txBody>
          <a:bodyPr/>
          <a:lstStyle/>
          <a:p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Second Speaker Name:</a:t>
            </a:r>
          </a:p>
          <a:p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Company:</a:t>
            </a:r>
          </a:p>
          <a:p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Email:</a:t>
            </a:r>
          </a:p>
          <a:p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LinkedIn:</a:t>
            </a:r>
          </a:p>
        </p:txBody>
      </p:sp>
    </p:spTree>
    <p:extLst>
      <p:ext uri="{BB962C8B-B14F-4D97-AF65-F5344CB8AC3E}">
        <p14:creationId xmlns:p14="http://schemas.microsoft.com/office/powerpoint/2010/main" val="302158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947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2457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>
            <a:extLst>
              <a:ext uri="{FF2B5EF4-FFF2-40B4-BE49-F238E27FC236}">
                <a16:creationId xmlns:a16="http://schemas.microsoft.com/office/drawing/2014/main" xmlns="" id="{F67B8374-84AD-45C9-AE8E-546A16E767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0200" y="3066810"/>
            <a:ext cx="10880273" cy="8080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9" name="Text Placeholder 24">
            <a:extLst>
              <a:ext uri="{FF2B5EF4-FFF2-40B4-BE49-F238E27FC236}">
                <a16:creationId xmlns:a16="http://schemas.microsoft.com/office/drawing/2014/main" xmlns="" id="{00998E6E-F604-42C5-A52D-3177C561FA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0200" y="4077084"/>
            <a:ext cx="3602014" cy="1119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First Speaker Name</a:t>
            </a:r>
          </a:p>
          <a:p>
            <a:pPr lvl="0"/>
            <a:r>
              <a:rPr lang="en-US" dirty="0"/>
              <a:t>Job Title, Organization</a:t>
            </a:r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xmlns="" id="{00998E6E-F604-42C5-A52D-3177C561FA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68272" y="4095163"/>
            <a:ext cx="3602014" cy="1119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smtClean="0"/>
              <a:t>Second </a:t>
            </a:r>
            <a:r>
              <a:rPr lang="en-US" dirty="0"/>
              <a:t>Speaker Name</a:t>
            </a:r>
          </a:p>
          <a:p>
            <a:pPr lvl="0"/>
            <a:r>
              <a:rPr lang="en-US" dirty="0"/>
              <a:t>Job Title, Organization</a:t>
            </a:r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xmlns="" id="{00998E6E-F604-42C5-A52D-3177C561FA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96437" y="4076609"/>
            <a:ext cx="3602014" cy="1119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smtClean="0"/>
              <a:t>Third </a:t>
            </a:r>
            <a:r>
              <a:rPr lang="en-US" dirty="0"/>
              <a:t>Speaker Name</a:t>
            </a:r>
          </a:p>
          <a:p>
            <a:pPr lvl="0"/>
            <a:r>
              <a:rPr lang="en-US" dirty="0"/>
              <a:t>Job Title, Organization</a:t>
            </a:r>
          </a:p>
        </p:txBody>
      </p:sp>
    </p:spTree>
    <p:extLst>
      <p:ext uri="{BB962C8B-B14F-4D97-AF65-F5344CB8AC3E}">
        <p14:creationId xmlns:p14="http://schemas.microsoft.com/office/powerpoint/2010/main" val="1906444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xmlns="" id="{995946F0-2231-4F03-B119-3BF210FB73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7688" y="0"/>
            <a:ext cx="10515600" cy="132556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Introduction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1FDA55A4-B1F0-4C54-AD13-F5A293E953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97688" y="1460500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771292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xmlns="" id="{74AC39DA-6435-4A6A-910D-174F88EF9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7688" y="0"/>
            <a:ext cx="10515600" cy="132556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6D8A5AFF-0B6F-4421-A557-6DE936B490E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97688" y="1460500"/>
            <a:ext cx="10515600" cy="435133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40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436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OP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9A29BF-92A5-48C0-824C-D4DADD1E34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7688" y="0"/>
            <a:ext cx="10515600" cy="132556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KEY TOPIC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6C08977-6459-4D88-AD10-E52DABCEB22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97688" y="1460500"/>
            <a:ext cx="10515600" cy="435133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40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880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OP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9A29BF-92A5-48C0-824C-D4DADD1E34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4252"/>
            <a:ext cx="10515600" cy="132556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KEY TOPIC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6C08977-6459-4D88-AD10-E52DABCEB22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474752"/>
            <a:ext cx="10515600" cy="435133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40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737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OPIC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9A29BF-92A5-48C0-824C-D4DADD1E34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KEY TOPIC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6C08977-6459-4D88-AD10-E52DABCEB22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460500"/>
            <a:ext cx="10515600" cy="435133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40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678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9A29BF-92A5-48C0-824C-D4DADD1E34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4250"/>
            <a:ext cx="10515600" cy="132556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6C08977-6459-4D88-AD10-E52DABCEB22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474750"/>
            <a:ext cx="10515600" cy="435133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40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451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4">
            <a:extLst>
              <a:ext uri="{FF2B5EF4-FFF2-40B4-BE49-F238E27FC236}">
                <a16:creationId xmlns:a16="http://schemas.microsoft.com/office/drawing/2014/main" xmlns="" id="{22DC3D0B-23EB-451E-B860-0BDCD5B96B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8594" y="-1"/>
            <a:ext cx="4996712" cy="553158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9600" b="1" baseline="-6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373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4888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60" r:id="rId3"/>
    <p:sldLayoutId id="2147483650" r:id="rId4"/>
    <p:sldLayoutId id="2147483661" r:id="rId5"/>
    <p:sldLayoutId id="2147483662" r:id="rId6"/>
    <p:sldLayoutId id="2147483663" r:id="rId7"/>
    <p:sldLayoutId id="2147483664" r:id="rId8"/>
    <p:sldLayoutId id="2147483672" r:id="rId9"/>
    <p:sldLayoutId id="2147483675" r:id="rId10"/>
    <p:sldLayoutId id="2147483673" r:id="rId11"/>
    <p:sldLayoutId id="2147483666" r:id="rId12"/>
    <p:sldLayoutId id="2147483668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1223F5CC-A91D-46F8-8C8F-1C8F0C7D26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845ED02-2C3D-4B27-921E-FDC7F0121A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Speaker Name</a:t>
            </a:r>
          </a:p>
          <a:p>
            <a:r>
              <a:rPr lang="en-US" dirty="0"/>
              <a:t>Job Title, Company</a:t>
            </a:r>
          </a:p>
        </p:txBody>
      </p:sp>
    </p:spTree>
    <p:extLst>
      <p:ext uri="{BB962C8B-B14F-4D97-AF65-F5344CB8AC3E}">
        <p14:creationId xmlns:p14="http://schemas.microsoft.com/office/powerpoint/2010/main" val="1209159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xmlns="" id="{E5F60F32-B865-4C3E-99CF-166809C7ABDD}"/>
              </a:ext>
            </a:extLst>
          </p:cNvPr>
          <p:cNvSpPr txBox="1">
            <a:spLocks/>
          </p:cNvSpPr>
          <p:nvPr/>
        </p:nvSpPr>
        <p:spPr>
          <a:xfrm>
            <a:off x="1070809" y="1611850"/>
            <a:ext cx="4996712" cy="3602244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Speaker Name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Email: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Company: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LinkedIn: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xmlns="" id="{E5F60F32-B865-4C3E-99CF-166809C7ABDD}"/>
              </a:ext>
            </a:extLst>
          </p:cNvPr>
          <p:cNvSpPr txBox="1">
            <a:spLocks/>
          </p:cNvSpPr>
          <p:nvPr/>
        </p:nvSpPr>
        <p:spPr>
          <a:xfrm>
            <a:off x="952528" y="488439"/>
            <a:ext cx="4961844" cy="1306576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0000" b="1" baseline="-150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lang="en-US" sz="10000" b="1" baseline="-15000" dirty="0" smtClean="0">
                <a:solidFill>
                  <a:srgbClr val="FFFFFF"/>
                </a:solidFill>
                <a:latin typeface="Arial"/>
                <a:cs typeface="Arial"/>
              </a:rPr>
              <a:t>hank </a:t>
            </a:r>
            <a:r>
              <a:rPr lang="en-US" sz="10000" b="1" baseline="-1500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lang="en-US" sz="10000" b="1" baseline="-15000" dirty="0" smtClean="0">
                <a:solidFill>
                  <a:srgbClr val="FFFFFF"/>
                </a:solidFill>
                <a:latin typeface="Arial"/>
                <a:cs typeface="Arial"/>
              </a:rPr>
              <a:t>ou.</a:t>
            </a:r>
            <a:endParaRPr lang="en-US" sz="10000" b="1" baseline="-150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944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xmlns="" id="{E5F60F32-B865-4C3E-99CF-166809C7ABDD}"/>
              </a:ext>
            </a:extLst>
          </p:cNvPr>
          <p:cNvSpPr txBox="1">
            <a:spLocks/>
          </p:cNvSpPr>
          <p:nvPr/>
        </p:nvSpPr>
        <p:spPr>
          <a:xfrm>
            <a:off x="964739" y="244220"/>
            <a:ext cx="4961844" cy="1306576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0000" b="1" baseline="-150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lang="en-US" sz="10000" b="1" baseline="-15000" dirty="0" smtClean="0">
                <a:solidFill>
                  <a:srgbClr val="FFFFFF"/>
                </a:solidFill>
                <a:latin typeface="Arial"/>
                <a:cs typeface="Arial"/>
              </a:rPr>
              <a:t>hank </a:t>
            </a:r>
            <a:r>
              <a:rPr lang="en-US" sz="10000" b="1" baseline="-1500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lang="en-US" sz="10000" b="1" baseline="-15000" dirty="0" smtClean="0">
                <a:solidFill>
                  <a:srgbClr val="FFFFFF"/>
                </a:solidFill>
                <a:latin typeface="Arial"/>
                <a:cs typeface="Arial"/>
              </a:rPr>
              <a:t>ou.</a:t>
            </a:r>
            <a:endParaRPr lang="en-US" sz="10000" b="1" baseline="-15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xmlns="" id="{48AC6E34-14E1-4941-A8E5-92ED3999DDE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115593" y="1794455"/>
            <a:ext cx="4996712" cy="156376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2400" dirty="0">
                <a:solidFill>
                  <a:srgbClr val="FFFFFF"/>
                </a:solidFill>
              </a:rPr>
              <a:t>First Speaker Name</a:t>
            </a:r>
          </a:p>
          <a:p>
            <a:pPr>
              <a:lnSpc>
                <a:spcPct val="70000"/>
              </a:lnSpc>
            </a:pPr>
            <a:r>
              <a:rPr lang="en-US" sz="2400" dirty="0">
                <a:solidFill>
                  <a:srgbClr val="FFFFFF"/>
                </a:solidFill>
              </a:rPr>
              <a:t>Company:</a:t>
            </a:r>
          </a:p>
          <a:p>
            <a:pPr>
              <a:lnSpc>
                <a:spcPct val="70000"/>
              </a:lnSpc>
            </a:pPr>
            <a:r>
              <a:rPr lang="en-US" sz="2400" dirty="0">
                <a:solidFill>
                  <a:srgbClr val="FFFFFF"/>
                </a:solidFill>
              </a:rPr>
              <a:t>Email:</a:t>
            </a:r>
          </a:p>
          <a:p>
            <a:pPr>
              <a:lnSpc>
                <a:spcPct val="70000"/>
              </a:lnSpc>
            </a:pPr>
            <a:r>
              <a:rPr lang="en-US" sz="2400" dirty="0">
                <a:solidFill>
                  <a:srgbClr val="FFFFFF"/>
                </a:solidFill>
              </a:rPr>
              <a:t>LinkedIn: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4C429813-8CDF-47B5-BDDD-3255DE7BB0B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140016" y="3518098"/>
            <a:ext cx="4996712" cy="156376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2400" dirty="0">
                <a:solidFill>
                  <a:srgbClr val="FFFFFF"/>
                </a:solidFill>
              </a:rPr>
              <a:t>Second Speaker Name:</a:t>
            </a:r>
          </a:p>
          <a:p>
            <a:pPr>
              <a:lnSpc>
                <a:spcPct val="70000"/>
              </a:lnSpc>
            </a:pPr>
            <a:r>
              <a:rPr lang="en-US" sz="2400" dirty="0">
                <a:solidFill>
                  <a:srgbClr val="FFFFFF"/>
                </a:solidFill>
              </a:rPr>
              <a:t>Company:</a:t>
            </a:r>
          </a:p>
          <a:p>
            <a:pPr>
              <a:lnSpc>
                <a:spcPct val="70000"/>
              </a:lnSpc>
            </a:pPr>
            <a:r>
              <a:rPr lang="en-US" sz="2400" dirty="0">
                <a:solidFill>
                  <a:srgbClr val="FFFFFF"/>
                </a:solidFill>
              </a:rPr>
              <a:t>Email:</a:t>
            </a:r>
          </a:p>
          <a:p>
            <a:pPr>
              <a:lnSpc>
                <a:spcPct val="70000"/>
              </a:lnSpc>
            </a:pPr>
            <a:r>
              <a:rPr lang="en-US" sz="2400" dirty="0">
                <a:solidFill>
                  <a:srgbClr val="FFFFFF"/>
                </a:solidFill>
              </a:rPr>
              <a:t>LinkedIn:</a:t>
            </a:r>
          </a:p>
        </p:txBody>
      </p:sp>
    </p:spTree>
    <p:extLst>
      <p:ext uri="{BB962C8B-B14F-4D97-AF65-F5344CB8AC3E}">
        <p14:creationId xmlns:p14="http://schemas.microsoft.com/office/powerpoint/2010/main" val="3756228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D266407-69E6-4D06-AD21-F86A872E53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012" y="3042387"/>
            <a:ext cx="10880273" cy="80803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48BE4C6-3F1F-4B4B-B312-2452420BE7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012" y="4113716"/>
            <a:ext cx="3602014" cy="1119743"/>
          </a:xfrm>
        </p:spPr>
        <p:txBody>
          <a:bodyPr/>
          <a:lstStyle/>
          <a:p>
            <a:r>
              <a:rPr lang="en-US" dirty="0"/>
              <a:t>First Speaker Name,</a:t>
            </a:r>
          </a:p>
          <a:p>
            <a:r>
              <a:rPr lang="en-US" dirty="0"/>
              <a:t>Job Title, Company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248BE4C6-3F1F-4B4B-B312-2452420BE7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94998" y="4107373"/>
            <a:ext cx="3602014" cy="1119743"/>
          </a:xfrm>
        </p:spPr>
        <p:txBody>
          <a:bodyPr/>
          <a:lstStyle/>
          <a:p>
            <a:r>
              <a:rPr lang="en-US" dirty="0" smtClean="0"/>
              <a:t>Second </a:t>
            </a:r>
            <a:r>
              <a:rPr lang="en-US" dirty="0"/>
              <a:t>Speaker Name,</a:t>
            </a:r>
          </a:p>
          <a:p>
            <a:r>
              <a:rPr lang="en-US" dirty="0"/>
              <a:t>Job Title, Company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248BE4C6-3F1F-4B4B-B312-2452420BE7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76623" y="4113241"/>
            <a:ext cx="3602014" cy="1119743"/>
          </a:xfrm>
        </p:spPr>
        <p:txBody>
          <a:bodyPr/>
          <a:lstStyle/>
          <a:p>
            <a:r>
              <a:rPr lang="en-US" dirty="0" smtClean="0"/>
              <a:t>Third </a:t>
            </a:r>
            <a:r>
              <a:rPr lang="en-US" dirty="0"/>
              <a:t>Speaker Name,</a:t>
            </a:r>
          </a:p>
          <a:p>
            <a:r>
              <a:rPr lang="en-US" dirty="0"/>
              <a:t>Job Title, Company</a:t>
            </a:r>
          </a:p>
        </p:txBody>
      </p:sp>
    </p:spTree>
    <p:extLst>
      <p:ext uri="{BB962C8B-B14F-4D97-AF65-F5344CB8AC3E}">
        <p14:creationId xmlns:p14="http://schemas.microsoft.com/office/powerpoint/2010/main" val="3768101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3454C8-4383-49C2-8575-F93685001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32" y="12211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846D48-451D-4489-87F8-363D6AD93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932" y="1472711"/>
            <a:ext cx="10515600" cy="435133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456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AC7439-D5B4-4308-98E1-D39321579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32" y="12211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EBECAB-4134-4B4F-B0BA-A5855E89B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932" y="1472711"/>
            <a:ext cx="10515600" cy="435133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140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FD3C45-66F9-4E62-9F61-12022AFE0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32" y="12211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DD31A00-9301-4DF5-9597-62F816782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932" y="1472711"/>
            <a:ext cx="10515600" cy="435133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25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21DE24-094F-435C-A9A8-807744579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F87627E-57F6-45BC-873B-62E876DFF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66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A7C200-6B1A-4A78-9042-5713AB2F6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11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6DA299-5953-46D6-9283-AB9413B04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2711"/>
            <a:ext cx="10515600" cy="435133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334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33DAC8-3F18-49E6-BBB7-02BADE1F6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DA211C2-D8B3-4513-989E-2D86650F1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5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948687" y="940246"/>
            <a:ext cx="4996712" cy="348013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3843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1914690E4C0B4DBF85398F13C53A3A" ma:contentTypeVersion="19" ma:contentTypeDescription="Create a new document." ma:contentTypeScope="" ma:versionID="1e257ef1e2084c28a34278e23276f735">
  <xsd:schema xmlns:xsd="http://www.w3.org/2001/XMLSchema" xmlns:xs="http://www.w3.org/2001/XMLSchema" xmlns:p="http://schemas.microsoft.com/office/2006/metadata/properties" xmlns:ns2="a227892e-1602-4d8d-8284-dcd7cdae5379" xmlns:ns3="2cc958fb-6720-43e7-9890-d9ee3d30e722" targetNamespace="http://schemas.microsoft.com/office/2006/metadata/properties" ma:root="true" ma:fieldsID="55ca1fd1143474a454bff0a214044a53" ns2:_="" ns3:_="">
    <xsd:import namespace="a227892e-1602-4d8d-8284-dcd7cdae5379"/>
    <xsd:import namespace="2cc958fb-6720-43e7-9890-d9ee3d30e72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27892e-1602-4d8d-8284-dcd7cdae537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c958fb-6720-43e7-9890-d9ee3d30e7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4A31A7F-7DD9-4D2D-9D42-A72D16B3944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6B2D2B0-CD0B-49B5-859D-66AD254962E3}">
  <ds:schemaRefs>
    <ds:schemaRef ds:uri="http://purl.org/dc/elements/1.1/"/>
    <ds:schemaRef ds:uri="http://schemas.microsoft.com/office/infopath/2007/PartnerControls"/>
    <ds:schemaRef ds:uri="http://www.w3.org/XML/1998/namespace"/>
    <ds:schemaRef ds:uri="a227892e-1602-4d8d-8284-dcd7cdae5379"/>
    <ds:schemaRef ds:uri="http://schemas.microsoft.com/office/2006/documentManagement/types"/>
    <ds:schemaRef ds:uri="http://purl.org/dc/terms/"/>
    <ds:schemaRef ds:uri="http://purl.org/dc/dcmitype/"/>
    <ds:schemaRef ds:uri="http://schemas.openxmlformats.org/package/2006/metadata/core-properties"/>
    <ds:schemaRef ds:uri="2cc958fb-6720-43e7-9890-d9ee3d30e722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B9F2EF71-B1AC-43C4-ADDD-D7C1126AD6F2}"/>
</file>

<file path=docProps/app.xml><?xml version="1.0" encoding="utf-8"?>
<Properties xmlns="http://schemas.openxmlformats.org/officeDocument/2006/extended-properties" xmlns:vt="http://schemas.openxmlformats.org/officeDocument/2006/docPropsVTypes">
  <TotalTime>1445</TotalTime>
  <Words>63</Words>
  <Application>Microsoft Macintosh PowerPoint</Application>
  <PresentationFormat>Custom</PresentationFormat>
  <Paragraphs>22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Adrienne Ervay</dc:creator>
  <cp:lastModifiedBy>Microsoft Office User</cp:lastModifiedBy>
  <cp:revision>48</cp:revision>
  <dcterms:created xsi:type="dcterms:W3CDTF">2017-12-11T21:36:48Z</dcterms:created>
  <dcterms:modified xsi:type="dcterms:W3CDTF">2019-07-19T20:13:52Z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0x010100A51914690E4C0B4DBF85398F13C53A3A</vt:lpwstr>
  </property>
</Properties>
</file>